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7" r:id="rId2"/>
    <p:sldId id="258" r:id="rId3"/>
    <p:sldId id="260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 title" id="{8497C344-EBF2-7A4A-9E5E-DA82F2207672}">
          <p14:sldIdLst>
            <p14:sldId id="257"/>
          </p14:sldIdLst>
        </p14:section>
        <p14:section name="Conflict of interest" id="{B23B1DC1-64D3-6A4D-B1E4-016D7DC9A133}">
          <p14:sldIdLst>
            <p14:sldId id="258"/>
          </p14:sldIdLst>
        </p14:section>
        <p14:section name="Your content" id="{C38FADCA-AA1D-2E4E-A1F6-E1FBEC96120D}">
          <p14:sldIdLst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62"/>
    <p:restoredTop sz="94706"/>
  </p:normalViewPr>
  <p:slideViewPr>
    <p:cSldViewPr snapToGrid="0">
      <p:cViewPr varScale="1">
        <p:scale>
          <a:sx n="149" d="100"/>
          <a:sy n="149" d="100"/>
        </p:scale>
        <p:origin x="8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960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30981-B9E1-D34F-83EF-93864FF5C03A}" type="datetimeFigureOut">
              <a:rPr lang="fr-FR" smtClean="0"/>
              <a:t>07/05/2024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44B48-1713-0A4A-8217-8148919272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0922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71F-157D-D740-BCBE-533F03539CB1}" type="datetimeFigureOut">
              <a:rPr lang="fr-FR" smtClean="0"/>
              <a:t>07/05/2024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33AF-F592-834C-AED0-84091F5EBF7A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 descr="Une image contenant texte&#10;&#10;Description générée automatiquement">
            <a:extLst>
              <a:ext uri="{FF2B5EF4-FFF2-40B4-BE49-F238E27FC236}">
                <a16:creationId xmlns:a16="http://schemas.microsoft.com/office/drawing/2014/main" id="{FC44FBB1-5A9B-C274-D0CE-8876BEAF0D46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0" y="4075920"/>
            <a:ext cx="9144000" cy="1165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727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71F-157D-D740-BCBE-533F03539CB1}" type="datetimeFigureOut">
              <a:rPr lang="fr-FR" smtClean="0"/>
              <a:t>07/05/2024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33AF-F592-834C-AED0-84091F5EBF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0367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71F-157D-D740-BCBE-533F03539CB1}" type="datetimeFigureOut">
              <a:rPr lang="fr-FR" smtClean="0"/>
              <a:t>07/05/2024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33AF-F592-834C-AED0-84091F5EBF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3633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71F-157D-D740-BCBE-533F03539CB1}" type="datetimeFigureOut">
              <a:rPr lang="fr-FR" smtClean="0"/>
              <a:t>07/05/2024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33AF-F592-834C-AED0-84091F5EBF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77111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71F-157D-D740-BCBE-533F03539CB1}" type="datetimeFigureOut">
              <a:rPr lang="fr-FR" smtClean="0"/>
              <a:t>07/05/2024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33AF-F592-834C-AED0-84091F5EBF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9957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71F-157D-D740-BCBE-533F03539CB1}" type="datetimeFigureOut">
              <a:rPr lang="fr-FR" smtClean="0"/>
              <a:t>07/05/2024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33AF-F592-834C-AED0-84091F5EBF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488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71F-157D-D740-BCBE-533F03539CB1}" type="datetimeFigureOut">
              <a:rPr lang="fr-FR" smtClean="0"/>
              <a:t>07/05/2024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33AF-F592-834C-AED0-84091F5EBF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678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71F-157D-D740-BCBE-533F03539CB1}" type="datetimeFigureOut">
              <a:rPr lang="fr-FR" smtClean="0"/>
              <a:t>07/05/2024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33AF-F592-834C-AED0-84091F5EBF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7430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71F-157D-D740-BCBE-533F03539CB1}" type="datetimeFigureOut">
              <a:rPr lang="fr-FR" smtClean="0"/>
              <a:t>07/05/2024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33AF-F592-834C-AED0-84091F5EBF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3968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71F-157D-D740-BCBE-533F03539CB1}" type="datetimeFigureOut">
              <a:rPr lang="fr-FR" smtClean="0"/>
              <a:t>07/05/2024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33AF-F592-834C-AED0-84091F5EBF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9503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71F-157D-D740-BCBE-533F03539CB1}" type="datetimeFigureOut">
              <a:rPr lang="fr-FR" smtClean="0"/>
              <a:t>07/05/2024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33AF-F592-834C-AED0-84091F5EBF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360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723" y="1401366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D771F-157D-D740-BCBE-533F03539CB1}" type="datetimeFigureOut">
              <a:rPr lang="fr-FR" smtClean="0"/>
              <a:t>07/05/2024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833AF-F592-834C-AED0-84091F5EBF7A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CABDD459-5A14-FCC1-D3E0-B783DE3AA1A6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-3544" y="4205286"/>
            <a:ext cx="9226202" cy="1134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479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A90F26E2-BC90-AFDB-BBE0-E8FF1205FC70}"/>
              </a:ext>
            </a:extLst>
          </p:cNvPr>
          <p:cNvSpPr txBox="1">
            <a:spLocks/>
          </p:cNvSpPr>
          <p:nvPr/>
        </p:nvSpPr>
        <p:spPr>
          <a:xfrm>
            <a:off x="685800" y="513603"/>
            <a:ext cx="777240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>
                <a:solidFill>
                  <a:srgbClr val="3971A0"/>
                </a:solidFill>
              </a:rPr>
              <a:t>TITLE</a:t>
            </a:r>
            <a:endParaRPr lang="fr-FR" dirty="0">
              <a:solidFill>
                <a:srgbClr val="3971A0"/>
              </a:solidFill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1B7533C-664D-0F72-96A1-EBF95E864128}"/>
              </a:ext>
            </a:extLst>
          </p:cNvPr>
          <p:cNvSpPr txBox="1">
            <a:spLocks/>
          </p:cNvSpPr>
          <p:nvPr/>
        </p:nvSpPr>
        <p:spPr>
          <a:xfrm>
            <a:off x="1371600" y="1934936"/>
            <a:ext cx="6400800" cy="1314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 err="1"/>
              <a:t>Author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7463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78C148D9-5246-2FDC-C41C-701F41C55BCA}"/>
              </a:ext>
            </a:extLst>
          </p:cNvPr>
          <p:cNvSpPr txBox="1">
            <a:spLocks/>
          </p:cNvSpPr>
          <p:nvPr/>
        </p:nvSpPr>
        <p:spPr>
          <a:xfrm>
            <a:off x="457200" y="372104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250">
                <a:solidFill>
                  <a:srgbClr val="0075BE"/>
                </a:solidFill>
                <a:latin typeface="+mn-lt"/>
                <a:ea typeface="ＭＳ Ｐゴシック" charset="0"/>
                <a:cs typeface="Arial"/>
              </a:rPr>
              <a:t>CONFLICT OF INTEREST DISCLOSURE</a:t>
            </a:r>
            <a:endParaRPr lang="fr-FR" dirty="0">
              <a:solidFill>
                <a:srgbClr val="0075BE"/>
              </a:solidFill>
              <a:latin typeface="+mn-lt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9149A3E-36F2-D9C0-96AA-780FDB8E70F2}"/>
              </a:ext>
            </a:extLst>
          </p:cNvPr>
          <p:cNvSpPr txBox="1"/>
          <p:nvPr/>
        </p:nvSpPr>
        <p:spPr>
          <a:xfrm>
            <a:off x="1447996" y="1229354"/>
            <a:ext cx="661015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b="1" dirty="0" err="1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Speaker’s</a:t>
            </a:r>
            <a:r>
              <a:rPr lang="fr-FR" sz="1500" b="1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</a:t>
            </a:r>
            <a:r>
              <a:rPr lang="fr-FR" sz="1500" b="1" dirty="0" err="1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Lastname</a:t>
            </a:r>
            <a:r>
              <a:rPr lang="fr-FR" sz="1500" b="1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and </a:t>
            </a:r>
            <a:r>
              <a:rPr lang="fr-FR" sz="1500" b="1" dirty="0" err="1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Firstname</a:t>
            </a:r>
            <a:r>
              <a:rPr lang="fr-FR" sz="1500" b="1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: ………………………………………………………..</a:t>
            </a:r>
            <a:endParaRPr lang="fr-FR" sz="1500" b="1" dirty="0"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</p:txBody>
      </p:sp>
      <p:sp>
        <p:nvSpPr>
          <p:cNvPr id="6" name="Espace réservé du texte 21">
            <a:extLst>
              <a:ext uri="{FF2B5EF4-FFF2-40B4-BE49-F238E27FC236}">
                <a16:creationId xmlns:a16="http://schemas.microsoft.com/office/drawing/2014/main" id="{B2C6E80D-EE8B-CCE7-9152-E4F29C5660F7}"/>
              </a:ext>
            </a:extLst>
          </p:cNvPr>
          <p:cNvSpPr txBox="1">
            <a:spLocks/>
          </p:cNvSpPr>
          <p:nvPr/>
        </p:nvSpPr>
        <p:spPr bwMode="auto">
          <a:xfrm>
            <a:off x="1447997" y="2089140"/>
            <a:ext cx="5829300" cy="235309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Ctr="0" compatLnSpc="1">
            <a:prstTxWarp prst="textNoShape">
              <a:avLst/>
            </a:prstTxWarp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900"/>
              </a:spcAft>
              <a:buNone/>
            </a:pPr>
            <a:r>
              <a:rPr lang="fr-FR" sz="1500" dirty="0">
                <a:ea typeface="ＭＳ Ｐゴシック" charset="0"/>
              </a:rPr>
              <a:t>☑ I do not have </a:t>
            </a:r>
            <a:r>
              <a:rPr lang="fr-FR" sz="1500" dirty="0" err="1">
                <a:ea typeface="ＭＳ Ｐゴシック" charset="0"/>
              </a:rPr>
              <a:t>any</a:t>
            </a:r>
            <a:r>
              <a:rPr lang="fr-FR" sz="1500" dirty="0">
                <a:ea typeface="ＭＳ Ｐゴシック" charset="0"/>
              </a:rPr>
              <a:t> </a:t>
            </a:r>
            <a:r>
              <a:rPr lang="fr-FR" sz="1500" dirty="0" err="1">
                <a:ea typeface="ＭＳ Ｐゴシック" charset="0"/>
              </a:rPr>
              <a:t>potential</a:t>
            </a:r>
            <a:r>
              <a:rPr lang="fr-FR" sz="1500" dirty="0">
                <a:ea typeface="ＭＳ Ｐゴシック" charset="0"/>
              </a:rPr>
              <a:t> </a:t>
            </a:r>
            <a:r>
              <a:rPr lang="fr-FR" sz="1500" dirty="0" err="1">
                <a:ea typeface="ＭＳ Ｐゴシック" charset="0"/>
              </a:rPr>
              <a:t>conflict</a:t>
            </a:r>
            <a:r>
              <a:rPr lang="fr-FR" sz="1500" dirty="0">
                <a:ea typeface="ＭＳ Ｐゴシック" charset="0"/>
              </a:rPr>
              <a:t> of </a:t>
            </a:r>
            <a:r>
              <a:rPr lang="fr-FR" sz="1500" dirty="0" err="1">
                <a:ea typeface="ＭＳ Ｐゴシック" charset="0"/>
              </a:rPr>
              <a:t>interest</a:t>
            </a:r>
            <a:endParaRPr lang="fr-FR" sz="1500" dirty="0">
              <a:ea typeface="ＭＳ Ｐゴシック" charset="0"/>
            </a:endParaRPr>
          </a:p>
          <a:p>
            <a:pPr marL="0" indent="0">
              <a:spcAft>
                <a:spcPts val="900"/>
              </a:spcAft>
              <a:buNone/>
            </a:pPr>
            <a:endParaRPr lang="fr-FR" sz="1500" dirty="0">
              <a:ea typeface="ＭＳ Ｐゴシック" charset="0"/>
            </a:endParaRPr>
          </a:p>
          <a:p>
            <a:pPr marL="0" indent="0">
              <a:spcAft>
                <a:spcPts val="900"/>
              </a:spcAft>
              <a:buNone/>
            </a:pPr>
            <a:r>
              <a:rPr lang="fr-FR" sz="1500" dirty="0">
                <a:ea typeface="ＭＳ Ｐゴシック" charset="0"/>
              </a:rPr>
              <a:t>☑  I have the </a:t>
            </a:r>
            <a:r>
              <a:rPr lang="fr-FR" sz="1500" dirty="0" err="1">
                <a:ea typeface="ＭＳ Ｐゴシック" charset="0"/>
              </a:rPr>
              <a:t>following</a:t>
            </a:r>
            <a:r>
              <a:rPr lang="fr-FR" sz="1500" dirty="0">
                <a:ea typeface="ＭＳ Ｐゴシック" charset="0"/>
              </a:rPr>
              <a:t> </a:t>
            </a:r>
            <a:r>
              <a:rPr lang="fr-FR" sz="1500" dirty="0" err="1">
                <a:ea typeface="ＭＳ Ｐゴシック" charset="0"/>
              </a:rPr>
              <a:t>potential</a:t>
            </a:r>
            <a:r>
              <a:rPr lang="fr-FR" sz="1500" dirty="0">
                <a:ea typeface="ＭＳ Ｐゴシック" charset="0"/>
              </a:rPr>
              <a:t> </a:t>
            </a:r>
            <a:r>
              <a:rPr lang="fr-FR" sz="1500" dirty="0" err="1">
                <a:ea typeface="ＭＳ Ｐゴシック" charset="0"/>
              </a:rPr>
              <a:t>disclosure</a:t>
            </a:r>
            <a:r>
              <a:rPr lang="fr-FR" sz="1500" dirty="0">
                <a:ea typeface="ＭＳ Ｐゴシック" charset="0"/>
              </a:rPr>
              <a:t> to report</a:t>
            </a:r>
            <a:br>
              <a:rPr lang="fr-FR" sz="1500" dirty="0">
                <a:ea typeface="ＭＳ Ｐゴシック" charset="0"/>
              </a:rPr>
            </a:br>
            <a:br>
              <a:rPr lang="fr-FR" sz="1500" dirty="0">
                <a:ea typeface="ＭＳ Ｐゴシック" charset="0"/>
              </a:rPr>
            </a:br>
            <a:r>
              <a:rPr lang="fr-FR" sz="1500" dirty="0">
                <a:ea typeface="ＭＳ Ｐゴシック" charset="0"/>
              </a:rPr>
              <a:t>	………………………………………………………………</a:t>
            </a:r>
          </a:p>
          <a:p>
            <a:pPr marL="0" indent="0">
              <a:spcAft>
                <a:spcPts val="900"/>
              </a:spcAft>
              <a:buNone/>
            </a:pPr>
            <a:endParaRPr lang="fr-FR" sz="1500" dirty="0">
              <a:ea typeface="ＭＳ Ｐゴシック" charset="0"/>
            </a:endParaRPr>
          </a:p>
          <a:p>
            <a:pPr marL="0" indent="0">
              <a:buNone/>
              <a:defRPr/>
            </a:pPr>
            <a:endParaRPr lang="fr-FR" sz="1500" dirty="0">
              <a:ea typeface="ＭＳ Ｐゴシック" charset="0"/>
            </a:endParaRPr>
          </a:p>
          <a:p>
            <a:pPr marL="0" indent="0">
              <a:buNone/>
              <a:defRPr/>
            </a:pPr>
            <a:endParaRPr lang="fr-FR" sz="1500" dirty="0">
              <a:ea typeface="ＭＳ Ｐゴシック" charset="0"/>
            </a:endParaRPr>
          </a:p>
          <a:p>
            <a:pPr marL="0" indent="0">
              <a:buNone/>
              <a:defRPr/>
            </a:pPr>
            <a:endParaRPr lang="fr-FR" sz="1500" dirty="0">
              <a:ea typeface="ＭＳ Ｐゴシック" charset="0"/>
            </a:endParaRPr>
          </a:p>
          <a:p>
            <a:pPr marL="0" indent="0">
              <a:buNone/>
              <a:defRPr/>
            </a:pPr>
            <a:endParaRPr lang="fr-FR" sz="1500" dirty="0">
              <a:ea typeface="ＭＳ Ｐゴシック" charset="0"/>
            </a:endParaRPr>
          </a:p>
          <a:p>
            <a:pPr marL="0" indent="0">
              <a:buNone/>
            </a:pPr>
            <a:endParaRPr lang="fr-FR" sz="1500" dirty="0">
              <a:ea typeface="ＭＳ Ｐゴシック" charset="0"/>
            </a:endParaRPr>
          </a:p>
          <a:p>
            <a:pPr marL="0" indent="0">
              <a:buNone/>
            </a:pPr>
            <a:endParaRPr lang="fr-FR" sz="1500" dirty="0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979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9EB830-BDC3-27C8-2D48-D03A20099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8659C4-EC85-684F-7AA6-64225BB5C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8541571"/>
      </p:ext>
    </p:extLst>
  </p:cSld>
  <p:clrMapOvr>
    <a:masterClrMapping/>
  </p:clrMapOvr>
</p:sld>
</file>

<file path=ppt/theme/theme1.xml><?xml version="1.0" encoding="utf-8"?>
<a:theme xmlns:a="http://schemas.openxmlformats.org/drawingml/2006/main" name="Thème1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̀me1" id="{CF5A2D7D-E5C9-F148-82F7-F142233F12DA}" vid="{1B03FFA8-6837-144E-9677-023EB1F94DF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</TotalTime>
  <Words>35</Words>
  <Application>Microsoft Macintosh PowerPoint</Application>
  <PresentationFormat>Affichage à l'écran (16:9)</PresentationFormat>
  <Paragraphs>12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Thème1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Caroline MES</dc:creator>
  <cp:lastModifiedBy>Pauline CROS</cp:lastModifiedBy>
  <cp:revision>4</cp:revision>
  <dcterms:created xsi:type="dcterms:W3CDTF">2023-04-24T12:02:01Z</dcterms:created>
  <dcterms:modified xsi:type="dcterms:W3CDTF">2024-05-07T10:23:36Z</dcterms:modified>
</cp:coreProperties>
</file>