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8497C344-EBF2-7A4A-9E5E-DA82F2207672}">
          <p14:sldIdLst>
            <p14:sldId id="257"/>
          </p14:sldIdLst>
        </p14:section>
        <p14:section name="Conflict of interest" id="{B23B1DC1-64D3-6A4D-B1E4-016D7DC9A133}">
          <p14:sldIdLst>
            <p14:sldId id="258"/>
          </p14:sldIdLst>
        </p14:section>
        <p14:section name="Your content" id="{C38FADCA-AA1D-2E4E-A1F6-E1FBEC96120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2"/>
    <p:restoredTop sz="94706"/>
  </p:normalViewPr>
  <p:slideViewPr>
    <p:cSldViewPr snapToGrid="0">
      <p:cViewPr varScale="1">
        <p:scale>
          <a:sx n="149" d="100"/>
          <a:sy n="149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9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0981-B9E1-D34F-83EF-93864FF5C03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44B48-1713-0A4A-8217-814891927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2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FC44FBB1-5A9B-C274-D0CE-8876BEAF0D4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4075920"/>
            <a:ext cx="9144000" cy="11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2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6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711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5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8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4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96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0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36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723" y="1401366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71F-157D-D740-BCBE-533F03539CB1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BDD459-5A14-FCC1-D3E0-B783DE3AA1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3544" y="4205286"/>
            <a:ext cx="9226202" cy="11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7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90F26E2-BC90-AFDB-BBE0-E8FF1205FC70}"/>
              </a:ext>
            </a:extLst>
          </p:cNvPr>
          <p:cNvSpPr txBox="1">
            <a:spLocks/>
          </p:cNvSpPr>
          <p:nvPr/>
        </p:nvSpPr>
        <p:spPr>
          <a:xfrm>
            <a:off x="685800" y="513603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>
                <a:solidFill>
                  <a:srgbClr val="3971A0"/>
                </a:solidFill>
              </a:rPr>
              <a:t>TITLE</a:t>
            </a:r>
            <a:endParaRPr lang="fr-FR" dirty="0">
              <a:solidFill>
                <a:srgbClr val="3971A0"/>
              </a:solidFill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1B7533C-664D-0F72-96A1-EBF95E864128}"/>
              </a:ext>
            </a:extLst>
          </p:cNvPr>
          <p:cNvSpPr txBox="1">
            <a:spLocks/>
          </p:cNvSpPr>
          <p:nvPr/>
        </p:nvSpPr>
        <p:spPr>
          <a:xfrm>
            <a:off x="1371600" y="1934936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46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8C148D9-5246-2FDC-C41C-701F41C55BCA}"/>
              </a:ext>
            </a:extLst>
          </p:cNvPr>
          <p:cNvSpPr txBox="1">
            <a:spLocks/>
          </p:cNvSpPr>
          <p:nvPr/>
        </p:nvSpPr>
        <p:spPr>
          <a:xfrm>
            <a:off x="457200" y="3721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50">
                <a:solidFill>
                  <a:srgbClr val="0075BE"/>
                </a:solidFill>
                <a:latin typeface="+mn-lt"/>
                <a:ea typeface="ＭＳ Ｐゴシック" charset="0"/>
                <a:cs typeface="Arial"/>
              </a:rPr>
              <a:t>CONFLICT OF INTEREST DISCLOSURE</a:t>
            </a:r>
            <a:endParaRPr lang="fr-FR" dirty="0">
              <a:solidFill>
                <a:srgbClr val="0075BE"/>
              </a:solidFill>
              <a:latin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49A3E-36F2-D9C0-96AA-780FDB8E70F2}"/>
              </a:ext>
            </a:extLst>
          </p:cNvPr>
          <p:cNvSpPr txBox="1"/>
          <p:nvPr/>
        </p:nvSpPr>
        <p:spPr>
          <a:xfrm>
            <a:off x="1447996" y="1229354"/>
            <a:ext cx="6610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Speaker’s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Lastname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and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Firstname</a:t>
            </a:r>
            <a:r>
              <a:rPr lang="fr-FR" sz="1500" b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………………………………………………………..</a:t>
            </a:r>
            <a:endParaRPr lang="fr-FR" sz="1500" b="1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B2C6E80D-EE8B-CCE7-9152-E4F29C5660F7}"/>
              </a:ext>
            </a:extLst>
          </p:cNvPr>
          <p:cNvSpPr txBox="1">
            <a:spLocks/>
          </p:cNvSpPr>
          <p:nvPr/>
        </p:nvSpPr>
        <p:spPr bwMode="auto">
          <a:xfrm>
            <a:off x="1447997" y="2089140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I do not have </a:t>
            </a:r>
            <a:r>
              <a:rPr lang="fr-FR" sz="1500" dirty="0" err="1">
                <a:ea typeface="ＭＳ Ｐゴシック" charset="0"/>
              </a:rPr>
              <a:t>any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conflict</a:t>
            </a:r>
            <a:r>
              <a:rPr lang="fr-FR" sz="1500" dirty="0">
                <a:ea typeface="ＭＳ Ｐゴシック" charset="0"/>
              </a:rPr>
              <a:t> of </a:t>
            </a:r>
            <a:r>
              <a:rPr lang="fr-FR" sz="1500" dirty="0" err="1">
                <a:ea typeface="ＭＳ Ｐゴシック" charset="0"/>
              </a:rPr>
              <a:t>interest</a:t>
            </a: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 I have the </a:t>
            </a:r>
            <a:r>
              <a:rPr lang="fr-FR" sz="1500" dirty="0" err="1">
                <a:ea typeface="ＭＳ Ｐゴシック" charset="0"/>
              </a:rPr>
              <a:t>following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disclosure</a:t>
            </a:r>
            <a:r>
              <a:rPr lang="fr-FR" sz="1500" dirty="0">
                <a:ea typeface="ＭＳ Ｐゴシック" charset="0"/>
              </a:rPr>
              <a:t> to report</a:t>
            </a:r>
            <a:br>
              <a:rPr lang="fr-FR" sz="1500" dirty="0">
                <a:ea typeface="ＭＳ Ｐゴシック" charset="0"/>
              </a:rPr>
            </a:br>
            <a:br>
              <a:rPr lang="fr-FR" sz="1500" dirty="0">
                <a:ea typeface="ＭＳ Ｐゴシック" charset="0"/>
              </a:rPr>
            </a:br>
            <a:r>
              <a:rPr lang="fr-FR" sz="1500" dirty="0">
                <a:ea typeface="ＭＳ Ｐゴシック" charset="0"/>
              </a:rPr>
              <a:t>	………………………………………………………………</a:t>
            </a: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EB830-BDC3-27C8-2D48-D03A2009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659C4-EC85-684F-7AA6-64225BB5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41571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1" id="{CF5A2D7D-E5C9-F148-82F7-F142233F12DA}" vid="{1B03FFA8-6837-144E-9677-023EB1F94DF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35</Words>
  <Application>Microsoft Macintosh PowerPoint</Application>
  <PresentationFormat>Affichage à l'écran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Thème1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MES</dc:creator>
  <cp:lastModifiedBy>Pauline CROS</cp:lastModifiedBy>
  <cp:revision>4</cp:revision>
  <dcterms:created xsi:type="dcterms:W3CDTF">2023-04-24T12:02:01Z</dcterms:created>
  <dcterms:modified xsi:type="dcterms:W3CDTF">2024-05-07T10:23:36Z</dcterms:modified>
</cp:coreProperties>
</file>